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361" r:id="rId2"/>
    <p:sldId id="365" r:id="rId3"/>
    <p:sldId id="2134805753" r:id="rId4"/>
    <p:sldId id="2134805751" r:id="rId5"/>
    <p:sldId id="2134805750" r:id="rId6"/>
    <p:sldId id="2134805752" r:id="rId7"/>
    <p:sldId id="2735" r:id="rId8"/>
    <p:sldId id="370" r:id="rId9"/>
  </p:sldIdLst>
  <p:sldSz cx="18288000" cy="10287000"/>
  <p:notesSz cx="7099300" cy="10234613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65"/>
            <p14:sldId id="2134805753"/>
            <p14:sldId id="2134805751"/>
            <p14:sldId id="2134805750"/>
            <p14:sldId id="2134805752"/>
            <p14:sldId id="2735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 preferSingleView="1">
    <p:restoredLeft sz="18861" autoAdjust="0"/>
    <p:restoredTop sz="96005" autoAdjust="0"/>
  </p:normalViewPr>
  <p:slideViewPr>
    <p:cSldViewPr snapToGrid="0" snapToObjects="1">
      <p:cViewPr varScale="1">
        <p:scale>
          <a:sx n="75" d="100"/>
          <a:sy n="75" d="100"/>
        </p:scale>
        <p:origin x="1392" y="7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8CFA1C9-036A-CF44-B360-699BF644EE98}" type="datetimeFigureOut">
              <a:t>Wed, 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4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5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8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8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2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principalspov.blogspot.com/2014/12/the-three-questions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Mastering GitHub Copilot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91225" y="7995076"/>
            <a:ext cx="9580909" cy="825287"/>
          </a:xfrm>
        </p:spPr>
        <p:txBody>
          <a:bodyPr/>
          <a:lstStyle/>
          <a:p>
            <a:r>
              <a:rPr lang="en-US" dirty="0"/>
              <a:t>tim-warner@pluralsight.com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grayscl/>
          </a:blip>
          <a:srcRect t="16648" b="16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72400" y="804672"/>
            <a:ext cx="9692640" cy="8491205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asdf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3CCE38-B475-2E0A-A50A-FAE058E7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43DE4-34E1-9D22-1051-E410508EB273}"/>
              </a:ext>
            </a:extLst>
          </p:cNvPr>
          <p:cNvSpPr/>
          <p:nvPr/>
        </p:nvSpPr>
        <p:spPr>
          <a:xfrm>
            <a:off x="3257452" y="4035504"/>
            <a:ext cx="1177309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timw.info/</a:t>
            </a:r>
            <a:r>
              <a:rPr lang="en-US" sz="13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edo</a:t>
            </a:r>
            <a:endParaRPr lang="en-US" sz="13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6E29D0E8-EC32-15E6-CD5D-A4493304C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699" y="6576297"/>
            <a:ext cx="27686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91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GitHub Copilot Ecosystem</a:t>
            </a:r>
          </a:p>
        </p:txBody>
      </p:sp>
    </p:spTree>
    <p:extLst>
      <p:ext uri="{BB962C8B-B14F-4D97-AF65-F5344CB8AC3E}">
        <p14:creationId xmlns:p14="http://schemas.microsoft.com/office/powerpoint/2010/main" val="200114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GitHub Copilot Works</a:t>
            </a:r>
          </a:p>
        </p:txBody>
      </p:sp>
    </p:spTree>
    <p:extLst>
      <p:ext uri="{BB962C8B-B14F-4D97-AF65-F5344CB8AC3E}">
        <p14:creationId xmlns:p14="http://schemas.microsoft.com/office/powerpoint/2010/main" val="291746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GitHub Copilot For Success</a:t>
            </a:r>
          </a:p>
        </p:txBody>
      </p:sp>
    </p:spTree>
    <p:extLst>
      <p:ext uri="{BB962C8B-B14F-4D97-AF65-F5344CB8AC3E}">
        <p14:creationId xmlns:p14="http://schemas.microsoft.com/office/powerpoint/2010/main" val="241346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82DF-0AEC-48FF-8AB4-4D265463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Curiosities?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3755D-DEBD-49C0-9556-0FE6DAE60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15513" y="2144286"/>
            <a:ext cx="7056974" cy="59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  <a:p>
            <a:r>
              <a:rPr lang="en-US" dirty="0"/>
              <a:t>Thanks!</a:t>
            </a:r>
          </a:p>
          <a:p>
            <a:r>
              <a:rPr lang="en-US" dirty="0"/>
              <a:t>Email: </a:t>
            </a:r>
            <a:r>
              <a:rPr lang="en-US" dirty="0">
                <a:solidFill>
                  <a:srgbClr val="0070C0"/>
                </a:solidFill>
              </a:rPr>
              <a:t>tim-warner@pluralsight.com</a:t>
            </a:r>
          </a:p>
          <a:p>
            <a:r>
              <a:rPr lang="en-US" dirty="0"/>
              <a:t>LinkedIn: </a:t>
            </a:r>
            <a:r>
              <a:rPr lang="en-US" dirty="0">
                <a:solidFill>
                  <a:srgbClr val="0070C0"/>
                </a:solidFill>
              </a:rPr>
              <a:t>timw.info/li</a:t>
            </a: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31989</TotalTime>
  <Words>67</Words>
  <Application>Microsoft Office PowerPoint</Application>
  <PresentationFormat>Custom</PresentationFormat>
  <Paragraphs>25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Session Materials</vt:lpstr>
      <vt:lpstr>The GitHub Copilot Ecosystem</vt:lpstr>
      <vt:lpstr>How GitHub Copilot Works</vt:lpstr>
      <vt:lpstr>Prompting GitHub Copilot For Success</vt:lpstr>
      <vt:lpstr>Questions? Comments? Curiosities?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Team Lead</cp:lastModifiedBy>
  <cp:revision>1265</cp:revision>
  <cp:lastPrinted>2023-11-07T16:41:42Z</cp:lastPrinted>
  <dcterms:created xsi:type="dcterms:W3CDTF">2020-12-18T20:24:02Z</dcterms:created>
  <dcterms:modified xsi:type="dcterms:W3CDTF">2024-01-17T17:48:19Z</dcterms:modified>
</cp:coreProperties>
</file>